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796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AD8DCD-D834-4B6C-9A2D-DD7F5507507D}">
  <a:tblStyle styleId="{59AD8DCD-D834-4B6C-9A2D-DD7F5507507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2310" y="7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003425" y="744538"/>
            <a:ext cx="27908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71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28163"/>
            <a:ext cx="2944812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6742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7188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2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71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:notes"/>
          <p:cNvSpPr txBox="1">
            <a:spLocks noGrp="1"/>
          </p:cNvSpPr>
          <p:nvPr>
            <p:ph type="sldNum" idx="12"/>
          </p:nvPr>
        </p:nvSpPr>
        <p:spPr>
          <a:xfrm>
            <a:off x="3849688" y="9428163"/>
            <a:ext cx="2944812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3c5d54e9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33c5d54e9e_0_6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72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g33c5d54e9e_0_6:notes"/>
          <p:cNvSpPr txBox="1">
            <a:spLocks noGrp="1"/>
          </p:cNvSpPr>
          <p:nvPr>
            <p:ph type="sldNum" idx="12"/>
          </p:nvPr>
        </p:nvSpPr>
        <p:spPr>
          <a:xfrm>
            <a:off x="3849688" y="9428163"/>
            <a:ext cx="29448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14350" y="2840571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028702" y="5181601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411692" y="2064812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-892966" y="5110957"/>
            <a:ext cx="10401300" cy="115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3264692" y="4010819"/>
            <a:ext cx="1040130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-têt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257176" y="2844803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2628900" y="2844803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342903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342903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483770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483770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681288" y="364070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342903" y="1913470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344216" y="7156453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 title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8998"/>
            <a:ext cx="1025066" cy="575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 title="Imag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98475" y="38523"/>
            <a:ext cx="4533022" cy="502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 title="Imag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749836" y="3"/>
            <a:ext cx="966647" cy="734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 title="Image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9279" y="8299048"/>
            <a:ext cx="5393879" cy="84495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/>
          <p:nvPr/>
        </p:nvSpPr>
        <p:spPr>
          <a:xfrm>
            <a:off x="474422" y="387987"/>
            <a:ext cx="572778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Programme Stage </a:t>
            </a:r>
            <a:r>
              <a:rPr lang="fr-FR" sz="3200" b="1" dirty="0" smtClean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octobre</a:t>
            </a:r>
            <a:r>
              <a:rPr lang="fr-FR" sz="3200" b="1" dirty="0" smtClean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3200" b="1" dirty="0" smtClean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2020</a:t>
            </a:r>
            <a:endParaRPr sz="3200" b="1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-14435" y="807926"/>
            <a:ext cx="6909312" cy="3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stages seront encadrés par Damien GROUAZEL (Diplômé d’Etat BMX</a:t>
            </a:r>
            <a:r>
              <a:rPr lang="fr-FR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+ </a:t>
            </a:r>
            <a:r>
              <a:rPr lang="fr-FR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entraineur du club si besoin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94" name="Google Shape;94;p13"/>
          <p:cNvSpPr/>
          <p:nvPr/>
        </p:nvSpPr>
        <p:spPr>
          <a:xfrm>
            <a:off x="176233" y="961092"/>
            <a:ext cx="65775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i="0" u="sng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Date limite d'inscription impérativement pour tous les stages le </a:t>
            </a:r>
            <a:r>
              <a:rPr lang="fr-FR" b="1" u="sng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Samedi</a:t>
            </a:r>
            <a:r>
              <a:rPr lang="fr-FR" b="1" u="sng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b="1" u="sng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 Octobre.</a:t>
            </a:r>
            <a:endParaRPr dirty="0"/>
          </a:p>
        </p:txBody>
      </p:sp>
      <p:sp>
        <p:nvSpPr>
          <p:cNvPr id="95" name="Google Shape;95;p13"/>
          <p:cNvSpPr/>
          <p:nvPr/>
        </p:nvSpPr>
        <p:spPr>
          <a:xfrm>
            <a:off x="1444507" y="1273386"/>
            <a:ext cx="1593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Inscription par mail :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96" name="Google Shape;96;p13"/>
          <p:cNvSpPr/>
          <p:nvPr/>
        </p:nvSpPr>
        <p:spPr>
          <a:xfrm>
            <a:off x="2852049" y="1276900"/>
            <a:ext cx="1933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stagesbmx@gmail.com</a:t>
            </a:r>
            <a:r>
              <a:rPr lang="fr-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97" name="Google Shape;97;p13"/>
          <p:cNvSpPr/>
          <p:nvPr/>
        </p:nvSpPr>
        <p:spPr>
          <a:xfrm>
            <a:off x="-13844" y="1522005"/>
            <a:ext cx="68580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 u="sng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Afin de faciliter le travail des trésorières il est demandé de régler le stage impérativement le jour même sous peine de refus du pilote</a:t>
            </a:r>
            <a:r>
              <a:rPr lang="fr-FR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98" name="Google Shape;98;p13"/>
          <p:cNvSpPr/>
          <p:nvPr/>
        </p:nvSpPr>
        <p:spPr>
          <a:xfrm>
            <a:off x="0" y="1841847"/>
            <a:ext cx="67164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Merci de prévoir l'appoint pour les règlements espèces, ou de bien vouloir libeller le chèque à l'ordre du "BMX QUEVERT"</a:t>
            </a:r>
            <a:r>
              <a:rPr lang="fr-FR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99" name="Google Shape;99;p13"/>
          <p:cNvSpPr/>
          <p:nvPr/>
        </p:nvSpPr>
        <p:spPr>
          <a:xfrm>
            <a:off x="40638" y="2272647"/>
            <a:ext cx="906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Pilote :</a:t>
            </a: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0" name="Google Shape;100;p13"/>
          <p:cNvSpPr/>
          <p:nvPr/>
        </p:nvSpPr>
        <p:spPr>
          <a:xfrm>
            <a:off x="40638" y="2555843"/>
            <a:ext cx="54681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 - Prénom : ...................................................</a:t>
            </a:r>
            <a:r>
              <a:rPr lang="fr-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1" name="Google Shape;101;p13"/>
          <p:cNvSpPr/>
          <p:nvPr/>
        </p:nvSpPr>
        <p:spPr>
          <a:xfrm>
            <a:off x="35095" y="2722657"/>
            <a:ext cx="4773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Adresse : .......................................................</a:t>
            </a:r>
            <a:r>
              <a:rPr lang="fr-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2" name="Google Shape;102;p13"/>
          <p:cNvSpPr/>
          <p:nvPr/>
        </p:nvSpPr>
        <p:spPr>
          <a:xfrm>
            <a:off x="7" y="2911401"/>
            <a:ext cx="1910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Code postal :  .....................</a:t>
            </a:r>
            <a:r>
              <a:rPr lang="fr-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3" name="Google Shape;103;p13"/>
          <p:cNvSpPr/>
          <p:nvPr/>
        </p:nvSpPr>
        <p:spPr>
          <a:xfrm>
            <a:off x="2479296" y="2911401"/>
            <a:ext cx="4116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Ville : ……………………………………</a:t>
            </a:r>
            <a:r>
              <a:rPr lang="fr-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4" name="Google Shape;104;p13"/>
          <p:cNvSpPr/>
          <p:nvPr/>
        </p:nvSpPr>
        <p:spPr>
          <a:xfrm>
            <a:off x="7" y="3130502"/>
            <a:ext cx="5142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Téléphone parents : .............................</a:t>
            </a:r>
            <a:r>
              <a:rPr lang="fr-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5" name="Google Shape;105;p13"/>
          <p:cNvSpPr/>
          <p:nvPr/>
        </p:nvSpPr>
        <p:spPr>
          <a:xfrm>
            <a:off x="-14435" y="3268952"/>
            <a:ext cx="236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S'inscrit aux stages suivants : 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3734689" y="3576752"/>
            <a:ext cx="1998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Autorisation parentale :</a:t>
            </a:r>
            <a:r>
              <a:rPr lang="fr-F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08" name="Google Shape;108;p13"/>
          <p:cNvSpPr/>
          <p:nvPr/>
        </p:nvSpPr>
        <p:spPr>
          <a:xfrm>
            <a:off x="3359819" y="4241198"/>
            <a:ext cx="37269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 soussigné (père, mère, tuteur) .........................</a:t>
            </a:r>
            <a:r>
              <a:rPr lang="fr-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9" name="Google Shape;109;p13"/>
          <p:cNvSpPr/>
          <p:nvPr/>
        </p:nvSpPr>
        <p:spPr>
          <a:xfrm>
            <a:off x="3359825" y="4457950"/>
            <a:ext cx="34290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participer au stage BMX, organisé par le club BMX QUEVERT et à participer aux activités proposées par l’encadrement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J’autorise la prise en charge médicale pour tout incident survenant pendant le stage.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3311851" y="5372686"/>
            <a:ext cx="1867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Fait à ............................</a:t>
            </a:r>
            <a:r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1" name="Google Shape;111;p13"/>
          <p:cNvSpPr/>
          <p:nvPr/>
        </p:nvSpPr>
        <p:spPr>
          <a:xfrm>
            <a:off x="3311858" y="5634596"/>
            <a:ext cx="1566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.......................... 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3333699" y="5903065"/>
            <a:ext cx="9702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Signature : 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3311848" y="6084879"/>
            <a:ext cx="3658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(faire précéder la signature de la mention manuscrite "lu et approuvé" )</a:t>
            </a:r>
            <a:r>
              <a:rPr lang="fr-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14" name="Google Shape;114;p13"/>
          <p:cNvSpPr/>
          <p:nvPr/>
        </p:nvSpPr>
        <p:spPr>
          <a:xfrm>
            <a:off x="2" y="6351240"/>
            <a:ext cx="2861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Rappel du règlement intérieur sur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l'état des vélos : 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51708" y="6863696"/>
            <a:ext cx="68598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« Le pilote devra se présenter aux séances </a:t>
            </a:r>
            <a:r>
              <a:rPr lang="fr-FR" sz="1100" b="1" dirty="0">
                <a:latin typeface="Calibri"/>
                <a:ea typeface="Calibri"/>
                <a:cs typeface="Calibri"/>
                <a:sym typeface="Calibri"/>
              </a:rPr>
              <a:t>d'entraînement</a:t>
            </a:r>
            <a:r>
              <a:rPr lang="fr-FR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avec un vélo en bon état de fonctionnement et conforme à la </a:t>
            </a:r>
            <a:r>
              <a:rPr lang="fr-FR" sz="1100" b="1" dirty="0">
                <a:latin typeface="Calibri"/>
                <a:ea typeface="Calibri"/>
                <a:cs typeface="Calibri"/>
                <a:sym typeface="Calibri"/>
              </a:rPr>
              <a:t>réglementation</a:t>
            </a:r>
            <a:r>
              <a:rPr lang="fr-FR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: pneus gonflés, 1 seul frein à l’arrière en état de fonctionnement, </a:t>
            </a:r>
            <a:r>
              <a:rPr lang="fr-FR" sz="1100" b="1" dirty="0">
                <a:latin typeface="Calibri"/>
                <a:ea typeface="Calibri"/>
                <a:cs typeface="Calibri"/>
                <a:sym typeface="Calibri"/>
              </a:rPr>
              <a:t>chaîne</a:t>
            </a:r>
            <a:r>
              <a:rPr lang="fr-FR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à la bonne tension, </a:t>
            </a:r>
            <a:r>
              <a:rPr lang="fr-FR" sz="11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r>
              <a:rPr lang="fr-FR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…… »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 b="1" dirty="0" smtClean="0">
                <a:latin typeface="Calibri"/>
                <a:ea typeface="Calibri"/>
                <a:cs typeface="Calibri"/>
                <a:sym typeface="Calibri"/>
              </a:rPr>
              <a:t>           </a:t>
            </a:r>
            <a:r>
              <a:rPr lang="fr-FR" sz="11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Nous </a:t>
            </a:r>
            <a:r>
              <a:rPr lang="fr-FR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vous demandons donc de bien vouloir vérifier les vélos avant chaque séance de stages ou d’entrainements.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 </a:t>
            </a:r>
            <a:r>
              <a:rPr lang="fr-FR" sz="1100" dirty="0">
                <a:latin typeface="Calibri"/>
                <a:ea typeface="Calibri"/>
                <a:cs typeface="Calibri"/>
                <a:sym typeface="Calibri"/>
              </a:rPr>
              <a:t>entraîneurs</a:t>
            </a:r>
            <a:r>
              <a:rPr lang="fr-FR" sz="11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 dirty="0">
                <a:latin typeface="Calibri"/>
                <a:ea typeface="Calibri"/>
                <a:cs typeface="Calibri"/>
                <a:sym typeface="Calibri"/>
              </a:rPr>
              <a:t>n'effectuerons</a:t>
            </a:r>
            <a:r>
              <a:rPr lang="fr-FR" sz="11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aucune réparations sur le vélo personnel du pilote avant, pendant ou après les séances d’entrainements ou de stages.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6" name="Google Shape;116;p13" title="Image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8955" y="7434941"/>
            <a:ext cx="385991" cy="354681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3"/>
          <p:cNvSpPr/>
          <p:nvPr/>
        </p:nvSpPr>
        <p:spPr>
          <a:xfrm>
            <a:off x="35095" y="8025817"/>
            <a:ext cx="685978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prévoir par le pilote </a:t>
            </a:r>
            <a:r>
              <a:rPr lang="fr-FR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* Vêtements de BMX et de pluie * Change * Chambre à air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507581"/>
              </p:ext>
            </p:extLst>
          </p:nvPr>
        </p:nvGraphicFramePr>
        <p:xfrm>
          <a:off x="108955" y="3518696"/>
          <a:ext cx="3264465" cy="3329067"/>
        </p:xfrm>
        <a:graphic>
          <a:graphicData uri="http://schemas.openxmlformats.org/drawingml/2006/table">
            <a:tbl>
              <a:tblPr firstRow="1" bandRow="1">
                <a:tableStyleId>{59AD8DCD-D834-4B6C-9A2D-DD7F5507507D}</a:tableStyleId>
              </a:tblPr>
              <a:tblGrid>
                <a:gridCol w="1385510"/>
                <a:gridCol w="1091533"/>
                <a:gridCol w="787422"/>
              </a:tblGrid>
              <a:tr h="493492">
                <a:tc>
                  <a:txBody>
                    <a:bodyPr/>
                    <a:lstStyle/>
                    <a:p>
                      <a:r>
                        <a:rPr lang="fr-FR" dirty="0" smtClean="0"/>
                        <a:t>Stage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Tarif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Choix       (x)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77695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Stage « Spécial  Championnat de Bretagne » à Rostrenen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10</a:t>
                      </a:r>
                      <a:r>
                        <a:rPr lang="fr-FR" sz="1100" baseline="0" dirty="0" smtClean="0"/>
                        <a:t> €</a:t>
                      </a:r>
                    </a:p>
                    <a:p>
                      <a:r>
                        <a:rPr lang="fr-FR" sz="1100" baseline="0" dirty="0" smtClean="0"/>
                        <a:t>15€ avec déplacement club)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9623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Stage Pupille et – (10 ans et – en 2021)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10€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3569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Stage Benjamin et + (11</a:t>
                      </a:r>
                      <a:r>
                        <a:rPr lang="fr-FR" sz="1200" baseline="0" dirty="0" smtClean="0"/>
                        <a:t> ans et + en 2021)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9442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Cours particulier d’1h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ulle ronde 1"/>
          <p:cNvSpPr/>
          <p:nvPr/>
        </p:nvSpPr>
        <p:spPr>
          <a:xfrm>
            <a:off x="5672352" y="1298597"/>
            <a:ext cx="775949" cy="343152"/>
          </a:xfrm>
          <a:prstGeom prst="wedgeEllipse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10</a:t>
            </a:r>
            <a:r>
              <a:rPr lang="fr-FR" sz="1100" b="1" dirty="0" smtClean="0">
                <a:solidFill>
                  <a:srgbClr val="FF0000"/>
                </a:solidFill>
              </a:rPr>
              <a:t>€</a:t>
            </a:r>
            <a:endParaRPr lang="fr-FR" sz="1100" b="1" dirty="0">
              <a:solidFill>
                <a:srgbClr val="FF0000"/>
              </a:solidFill>
            </a:endParaRPr>
          </a:p>
        </p:txBody>
      </p:sp>
      <p:pic>
        <p:nvPicPr>
          <p:cNvPr id="123" name="Google Shape;123;p14" title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8998"/>
            <a:ext cx="1025066" cy="575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4" title="Imag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98475" y="38523"/>
            <a:ext cx="4533022" cy="502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4" title="Imag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749836" y="3"/>
            <a:ext cx="966647" cy="734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4" title="Image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64905" y="8500672"/>
            <a:ext cx="4868744" cy="651697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4"/>
          <p:cNvSpPr/>
          <p:nvPr/>
        </p:nvSpPr>
        <p:spPr>
          <a:xfrm>
            <a:off x="938698" y="584137"/>
            <a:ext cx="5052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Programme Stage </a:t>
            </a:r>
            <a:r>
              <a:rPr lang="fr-FR" sz="2800" b="1" dirty="0" smtClean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octobre</a:t>
            </a:r>
            <a:r>
              <a:rPr lang="fr-FR" sz="2800" b="1" dirty="0" smtClean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2800" b="1" dirty="0" smtClean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2020</a:t>
            </a:r>
            <a:endParaRPr dirty="0"/>
          </a:p>
        </p:txBody>
      </p:sp>
      <p:sp>
        <p:nvSpPr>
          <p:cNvPr id="128" name="Google Shape;128;p14"/>
          <p:cNvSpPr/>
          <p:nvPr/>
        </p:nvSpPr>
        <p:spPr>
          <a:xfrm>
            <a:off x="1247988" y="971721"/>
            <a:ext cx="44340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stages seront encadrés par Damien GROUAZEL (Diplômé d’Etat BMX) </a:t>
            </a:r>
            <a:r>
              <a:rPr lang="fr-FR" sz="11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 d’un entraineur du club si besoin.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29;p14"/>
          <p:cNvSpPr/>
          <p:nvPr/>
        </p:nvSpPr>
        <p:spPr>
          <a:xfrm>
            <a:off x="232125" y="7796975"/>
            <a:ext cx="5052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Le nombre de places est limité pour tous ces stages !!!!!</a:t>
            </a:r>
            <a:endParaRPr/>
          </a:p>
        </p:txBody>
      </p:sp>
      <p:grpSp>
        <p:nvGrpSpPr>
          <p:cNvPr id="130" name="Google Shape;130;p14"/>
          <p:cNvGrpSpPr/>
          <p:nvPr/>
        </p:nvGrpSpPr>
        <p:grpSpPr>
          <a:xfrm>
            <a:off x="1209325" y="3466875"/>
            <a:ext cx="4276991" cy="1924522"/>
            <a:chOff x="657110" y="3576831"/>
            <a:chExt cx="5123984" cy="3660772"/>
          </a:xfrm>
        </p:grpSpPr>
        <p:sp>
          <p:nvSpPr>
            <p:cNvPr id="131" name="Google Shape;131;p14"/>
            <p:cNvSpPr/>
            <p:nvPr/>
          </p:nvSpPr>
          <p:spPr>
            <a:xfrm>
              <a:off x="5118000" y="3719929"/>
              <a:ext cx="627600" cy="435900"/>
            </a:xfrm>
            <a:prstGeom prst="wedgeEllipseCallout">
              <a:avLst>
                <a:gd name="adj1" fmla="val -20833"/>
                <a:gd name="adj2" fmla="val 62500"/>
              </a:avLst>
            </a:prstGeom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4"/>
            <p:cNvSpPr/>
            <p:nvPr/>
          </p:nvSpPr>
          <p:spPr>
            <a:xfrm>
              <a:off x="5128594" y="3576831"/>
              <a:ext cx="652500" cy="578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 b="1" dirty="0" smtClean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10€</a:t>
              </a:r>
              <a:endParaRPr sz="1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33" name="Google Shape;133;p14"/>
            <p:cNvGrpSpPr/>
            <p:nvPr/>
          </p:nvGrpSpPr>
          <p:grpSpPr>
            <a:xfrm>
              <a:off x="657110" y="4113419"/>
              <a:ext cx="4985341" cy="3124184"/>
              <a:chOff x="1269965" y="2116996"/>
              <a:chExt cx="4350970" cy="3715727"/>
            </a:xfrm>
          </p:grpSpPr>
          <p:sp>
            <p:nvSpPr>
              <p:cNvPr id="134" name="Google Shape;134;p14"/>
              <p:cNvSpPr/>
              <p:nvPr/>
            </p:nvSpPr>
            <p:spPr>
              <a:xfrm>
                <a:off x="1269965" y="2374907"/>
                <a:ext cx="4350970" cy="3457816"/>
              </a:xfrm>
              <a:prstGeom prst="flowChartInputOutput">
                <a:avLst/>
              </a:prstGeom>
              <a:gradFill>
                <a:gsLst>
                  <a:gs pos="0">
                    <a:srgbClr val="D13F3B"/>
                  </a:gs>
                  <a:gs pos="100000">
                    <a:srgbClr val="FF9995"/>
                  </a:gs>
                </a:gsLst>
                <a:lin ang="16200038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49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Google Shape;135;p14"/>
              <p:cNvSpPr txBox="1"/>
              <p:nvPr/>
            </p:nvSpPr>
            <p:spPr>
              <a:xfrm>
                <a:off x="1428351" y="2116996"/>
                <a:ext cx="3913200" cy="1482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fr-FR" b="1" u="sng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b="1" u="sng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Mercredi 21 Octobre 2020</a:t>
                </a:r>
                <a:endParaRPr b="1" u="sng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b="1" u="sng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Stage club à </a:t>
                </a:r>
                <a:r>
                  <a:rPr lang="fr-FR" b="1" u="sng" dirty="0" err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Quévert</a:t>
                </a:r>
                <a:r>
                  <a:rPr lang="fr-FR" b="1" u="sng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endParaRPr lang="fr-FR" b="1" u="sng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b="1" u="sng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Pupille et – ( 10 ans et – en 2021)</a:t>
                </a:r>
                <a:endParaRPr b="1" u="sng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b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10H00 - </a:t>
                </a:r>
                <a:r>
                  <a:rPr lang="fr-FR" b="1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16H00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b="1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10h00 – 12h30 </a:t>
                </a:r>
                <a:r>
                  <a:rPr lang="fr-FR" b="1" i="1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pour les 6 ans et -</a:t>
                </a:r>
                <a:endParaRPr b="1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fr-FR" b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                   Prévoir le pique nique du midi</a:t>
                </a:r>
                <a:endParaRPr b="1" u="sng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6" name="Google Shape;136;p14"/>
            <p:cNvSpPr/>
            <p:nvPr/>
          </p:nvSpPr>
          <p:spPr>
            <a:xfrm>
              <a:off x="1425214" y="3899219"/>
              <a:ext cx="3765600" cy="428400"/>
            </a:xfrm>
            <a:prstGeom prst="ellipse">
              <a:avLst/>
            </a:prstGeom>
            <a:solidFill>
              <a:srgbClr val="D8D8D8"/>
            </a:solidFill>
            <a:ln>
              <a:noFill/>
            </a:ln>
            <a:effectLst>
              <a:outerShdw blurRad="40000" dist="23000" dir="5400000" rotWithShape="0">
                <a:schemeClr val="lt1">
                  <a:alpha val="349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4"/>
            <p:cNvSpPr/>
            <p:nvPr/>
          </p:nvSpPr>
          <p:spPr>
            <a:xfrm>
              <a:off x="2153266" y="3898023"/>
              <a:ext cx="198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100" b="1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Stage Ouvert à tous</a:t>
              </a:r>
              <a:endParaRPr sz="11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6" name="Google Shape;146;p14"/>
          <p:cNvGrpSpPr/>
          <p:nvPr/>
        </p:nvGrpSpPr>
        <p:grpSpPr>
          <a:xfrm>
            <a:off x="1360805" y="1402110"/>
            <a:ext cx="4630493" cy="1863231"/>
            <a:chOff x="539697" y="3898023"/>
            <a:chExt cx="4906734" cy="2735620"/>
          </a:xfrm>
        </p:grpSpPr>
        <p:grpSp>
          <p:nvGrpSpPr>
            <p:cNvPr id="147" name="Google Shape;147;p14"/>
            <p:cNvGrpSpPr/>
            <p:nvPr/>
          </p:nvGrpSpPr>
          <p:grpSpPr>
            <a:xfrm>
              <a:off x="539697" y="4330268"/>
              <a:ext cx="4906734" cy="2303375"/>
              <a:chOff x="1167493" y="2374905"/>
              <a:chExt cx="4282365" cy="2739504"/>
            </a:xfrm>
          </p:grpSpPr>
          <p:sp>
            <p:nvSpPr>
              <p:cNvPr id="148" name="Google Shape;148;p14"/>
              <p:cNvSpPr/>
              <p:nvPr/>
            </p:nvSpPr>
            <p:spPr>
              <a:xfrm>
                <a:off x="1269967" y="2374905"/>
                <a:ext cx="4179891" cy="2739504"/>
              </a:xfrm>
              <a:prstGeom prst="flowChartInputOutput">
                <a:avLst/>
              </a:prstGeom>
              <a:gradFill>
                <a:gsLst>
                  <a:gs pos="0">
                    <a:srgbClr val="D13F3B"/>
                  </a:gs>
                  <a:gs pos="100000">
                    <a:srgbClr val="FF9995"/>
                  </a:gs>
                </a:gsLst>
                <a:lin ang="16200038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49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" name="Google Shape;149;p14"/>
              <p:cNvSpPr txBox="1"/>
              <p:nvPr/>
            </p:nvSpPr>
            <p:spPr>
              <a:xfrm>
                <a:off x="1167493" y="2723372"/>
                <a:ext cx="4179900" cy="224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b="1" u="sng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Mardi 20 Octobre 2020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b="1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 </a:t>
                </a:r>
                <a:r>
                  <a:rPr lang="fr-FR" b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10h </a:t>
                </a:r>
                <a:r>
                  <a:rPr lang="fr-FR" b="1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12h30            13h30 16h</a:t>
                </a:r>
                <a:endParaRPr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b="1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    </a:t>
                </a:r>
                <a:r>
                  <a:rPr lang="fr-FR" b="1" u="sng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Possibilité </a:t>
                </a:r>
                <a:r>
                  <a:rPr lang="fr-FR" b="1" u="sng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 transport minibus Club  </a:t>
                </a:r>
                <a:r>
                  <a:rPr lang="fr-FR" b="1" u="sng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: 5€ </a:t>
                </a:r>
                <a:r>
                  <a:rPr lang="fr-FR" b="1" u="sng" dirty="0" err="1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suppl</a:t>
                </a:r>
                <a:endParaRPr b="1" u="sng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fr-FR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RDV </a:t>
                </a:r>
                <a:r>
                  <a:rPr lang="fr-FR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8h15</a:t>
                </a:r>
                <a:r>
                  <a:rPr lang="fr-FR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r>
                  <a:rPr lang="fr-FR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à </a:t>
                </a:r>
                <a:r>
                  <a:rPr lang="fr-FR" dirty="0" err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Quévert</a:t>
                </a:r>
                <a:r>
                  <a:rPr lang="fr-FR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r>
                  <a:rPr lang="fr-FR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/ Retour </a:t>
                </a:r>
                <a:r>
                  <a:rPr lang="fr-FR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prévu </a:t>
                </a:r>
                <a:r>
                  <a:rPr lang="fr-FR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18h </a:t>
                </a:r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fr-FR" b="1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Prévoir </a:t>
                </a:r>
                <a:r>
                  <a:rPr lang="fr-FR" b="1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le pique nique du midi</a:t>
                </a:r>
                <a:endParaRPr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0" name="Google Shape;150;p14"/>
            <p:cNvSpPr/>
            <p:nvPr/>
          </p:nvSpPr>
          <p:spPr>
            <a:xfrm>
              <a:off x="1425214" y="3898023"/>
              <a:ext cx="3765600" cy="683308"/>
            </a:xfrm>
            <a:prstGeom prst="ellipse">
              <a:avLst/>
            </a:prstGeom>
            <a:solidFill>
              <a:srgbClr val="D8D8D8"/>
            </a:solidFill>
            <a:ln>
              <a:noFill/>
            </a:ln>
            <a:effectLst>
              <a:outerShdw blurRad="40000" dist="23000" dir="5400000" rotWithShape="0">
                <a:schemeClr val="lt1">
                  <a:alpha val="349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14"/>
            <p:cNvSpPr/>
            <p:nvPr/>
          </p:nvSpPr>
          <p:spPr>
            <a:xfrm>
              <a:off x="1394054" y="3997948"/>
              <a:ext cx="3863707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100" b="1" dirty="0" smtClean="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Stage « Spécial Championnat de Bretagne » Rostrenen</a:t>
              </a:r>
              <a:endParaRPr sz="1100" b="1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" name="Google Shape;130;p14"/>
          <p:cNvGrpSpPr/>
          <p:nvPr/>
        </p:nvGrpSpPr>
        <p:grpSpPr>
          <a:xfrm>
            <a:off x="1093600" y="5516433"/>
            <a:ext cx="4578752" cy="1748751"/>
            <a:chOff x="657110" y="3576831"/>
            <a:chExt cx="5123984" cy="3660772"/>
          </a:xfrm>
        </p:grpSpPr>
        <p:sp>
          <p:nvSpPr>
            <p:cNvPr id="34" name="Google Shape;131;p14"/>
            <p:cNvSpPr/>
            <p:nvPr/>
          </p:nvSpPr>
          <p:spPr>
            <a:xfrm>
              <a:off x="5118000" y="3719929"/>
              <a:ext cx="627600" cy="435900"/>
            </a:xfrm>
            <a:prstGeom prst="wedgeEllipseCallout">
              <a:avLst>
                <a:gd name="adj1" fmla="val -20833"/>
                <a:gd name="adj2" fmla="val 62500"/>
              </a:avLst>
            </a:prstGeom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132;p14"/>
            <p:cNvSpPr/>
            <p:nvPr/>
          </p:nvSpPr>
          <p:spPr>
            <a:xfrm>
              <a:off x="5128594" y="3576831"/>
              <a:ext cx="652500" cy="578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 b="1" dirty="0" smtClean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10€</a:t>
              </a:r>
              <a:endParaRPr sz="1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6" name="Google Shape;133;p14"/>
            <p:cNvGrpSpPr/>
            <p:nvPr/>
          </p:nvGrpSpPr>
          <p:grpSpPr>
            <a:xfrm>
              <a:off x="657110" y="4113419"/>
              <a:ext cx="4665223" cy="3124184"/>
              <a:chOff x="1269965" y="2116996"/>
              <a:chExt cx="4071586" cy="3715727"/>
            </a:xfrm>
          </p:grpSpPr>
          <p:sp>
            <p:nvSpPr>
              <p:cNvPr id="39" name="Google Shape;134;p14"/>
              <p:cNvSpPr/>
              <p:nvPr/>
            </p:nvSpPr>
            <p:spPr>
              <a:xfrm>
                <a:off x="1269965" y="2374907"/>
                <a:ext cx="3962057" cy="3457816"/>
              </a:xfrm>
              <a:prstGeom prst="flowChartInputOutput">
                <a:avLst/>
              </a:prstGeom>
              <a:gradFill>
                <a:gsLst>
                  <a:gs pos="0">
                    <a:srgbClr val="D13F3B"/>
                  </a:gs>
                  <a:gs pos="100000">
                    <a:srgbClr val="FF9995"/>
                  </a:gs>
                </a:gsLst>
                <a:lin ang="16200038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49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" name="Google Shape;135;p14"/>
              <p:cNvSpPr txBox="1"/>
              <p:nvPr/>
            </p:nvSpPr>
            <p:spPr>
              <a:xfrm>
                <a:off x="1428351" y="2116996"/>
                <a:ext cx="3913200" cy="1482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fr-FR" b="1" u="sng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b="1" u="sng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Jeudi 22 Octobre 2020</a:t>
                </a:r>
                <a:endParaRPr b="1" u="sng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b="1" u="sng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Stage club à </a:t>
                </a:r>
                <a:r>
                  <a:rPr lang="fr-FR" b="1" u="sng" dirty="0" err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Quévert</a:t>
                </a:r>
                <a:r>
                  <a:rPr lang="fr-FR" b="1" u="sng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endParaRPr lang="fr-FR" b="1" u="sng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b="1" u="sng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Benjamin et + ( 11 ans et – en 2021)</a:t>
                </a:r>
                <a:endParaRPr b="1" u="sng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b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10H00 - 16H00</a:t>
                </a:r>
                <a:endParaRPr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fr-FR" b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                   Prévoir le pique nique du midi</a:t>
                </a:r>
                <a:endParaRPr b="1" u="sng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7" name="Google Shape;136;p14"/>
            <p:cNvSpPr/>
            <p:nvPr/>
          </p:nvSpPr>
          <p:spPr>
            <a:xfrm>
              <a:off x="1425214" y="3899219"/>
              <a:ext cx="3765600" cy="428400"/>
            </a:xfrm>
            <a:prstGeom prst="ellipse">
              <a:avLst/>
            </a:prstGeom>
            <a:solidFill>
              <a:srgbClr val="D8D8D8"/>
            </a:solidFill>
            <a:ln>
              <a:noFill/>
            </a:ln>
            <a:effectLst>
              <a:outerShdw blurRad="40000" dist="23000" dir="5400000" rotWithShape="0">
                <a:schemeClr val="lt1">
                  <a:alpha val="349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137;p14"/>
            <p:cNvSpPr/>
            <p:nvPr/>
          </p:nvSpPr>
          <p:spPr>
            <a:xfrm>
              <a:off x="2153266" y="3898023"/>
              <a:ext cx="198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100" b="1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Stage Ouvert à tous</a:t>
              </a:r>
              <a:endParaRPr sz="11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15" title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8998"/>
            <a:ext cx="1025066" cy="575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5" title="Imag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98475" y="38523"/>
            <a:ext cx="4533022" cy="502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5" title="Imag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749836" y="3"/>
            <a:ext cx="966647" cy="734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5" title="Image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64905" y="8500672"/>
            <a:ext cx="4868742" cy="651697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5"/>
          <p:cNvSpPr/>
          <p:nvPr/>
        </p:nvSpPr>
        <p:spPr>
          <a:xfrm>
            <a:off x="938698" y="584137"/>
            <a:ext cx="5052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Programme Stage Février</a:t>
            </a:r>
            <a:endParaRPr/>
          </a:p>
        </p:txBody>
      </p:sp>
      <p:sp>
        <p:nvSpPr>
          <p:cNvPr id="162" name="Google Shape;162;p15"/>
          <p:cNvSpPr/>
          <p:nvPr/>
        </p:nvSpPr>
        <p:spPr>
          <a:xfrm>
            <a:off x="1247988" y="1057546"/>
            <a:ext cx="44340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stages seront encadrés par Damien GROUAZEL (Diplômé d’Etat BMX)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5"/>
          <p:cNvSpPr/>
          <p:nvPr/>
        </p:nvSpPr>
        <p:spPr>
          <a:xfrm>
            <a:off x="232125" y="7796975"/>
            <a:ext cx="5052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Le nombre de places est limité pour tous ces stages !!!!!</a:t>
            </a:r>
            <a:endParaRPr/>
          </a:p>
        </p:txBody>
      </p:sp>
      <p:grpSp>
        <p:nvGrpSpPr>
          <p:cNvPr id="172" name="Google Shape;172;p15"/>
          <p:cNvGrpSpPr/>
          <p:nvPr/>
        </p:nvGrpSpPr>
        <p:grpSpPr>
          <a:xfrm>
            <a:off x="1483004" y="1576630"/>
            <a:ext cx="4471254" cy="2650985"/>
            <a:chOff x="657112" y="3644318"/>
            <a:chExt cx="5088488" cy="2989325"/>
          </a:xfrm>
        </p:grpSpPr>
        <p:sp>
          <p:nvSpPr>
            <p:cNvPr id="173" name="Google Shape;173;p15"/>
            <p:cNvSpPr/>
            <p:nvPr/>
          </p:nvSpPr>
          <p:spPr>
            <a:xfrm>
              <a:off x="5118000" y="3719929"/>
              <a:ext cx="627600" cy="435900"/>
            </a:xfrm>
            <a:prstGeom prst="wedgeEllipseCallout">
              <a:avLst>
                <a:gd name="adj1" fmla="val -20833"/>
                <a:gd name="adj2" fmla="val 62500"/>
              </a:avLst>
            </a:prstGeom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15"/>
            <p:cNvSpPr/>
            <p:nvPr/>
          </p:nvSpPr>
          <p:spPr>
            <a:xfrm>
              <a:off x="5117992" y="3644318"/>
              <a:ext cx="627600" cy="58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 b="1" dirty="0" smtClean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10€</a:t>
              </a:r>
              <a:endParaRPr sz="1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75" name="Google Shape;175;p15"/>
            <p:cNvGrpSpPr/>
            <p:nvPr/>
          </p:nvGrpSpPr>
          <p:grpSpPr>
            <a:xfrm>
              <a:off x="657112" y="4330268"/>
              <a:ext cx="4834976" cy="2303375"/>
              <a:chOff x="1269967" y="2374905"/>
              <a:chExt cx="4219738" cy="2739504"/>
            </a:xfrm>
          </p:grpSpPr>
          <p:sp>
            <p:nvSpPr>
              <p:cNvPr id="176" name="Google Shape;176;p15"/>
              <p:cNvSpPr/>
              <p:nvPr/>
            </p:nvSpPr>
            <p:spPr>
              <a:xfrm>
                <a:off x="1269967" y="2374905"/>
                <a:ext cx="4179891" cy="2739504"/>
              </a:xfrm>
              <a:prstGeom prst="flowChartInputOutput">
                <a:avLst/>
              </a:prstGeom>
              <a:gradFill>
                <a:gsLst>
                  <a:gs pos="0">
                    <a:srgbClr val="D13F3B"/>
                  </a:gs>
                  <a:gs pos="100000">
                    <a:srgbClr val="FF9995"/>
                  </a:gs>
                </a:gsLst>
                <a:lin ang="16200038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49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7" name="Google Shape;177;p15"/>
              <p:cNvSpPr txBox="1"/>
              <p:nvPr/>
            </p:nvSpPr>
            <p:spPr>
              <a:xfrm>
                <a:off x="1309805" y="2410690"/>
                <a:ext cx="4179900" cy="22425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b="1" u="sng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Vendredi  23 Octobre 2020</a:t>
                </a:r>
                <a:endParaRPr b="1" u="sng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Créneaux disponibles  :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 </a:t>
                </a:r>
                <a:r>
                  <a:rPr lang="fr-FR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15h30 à 16h30</a:t>
                </a:r>
                <a:endParaRPr lang="fr-FR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 </a:t>
                </a:r>
                <a:r>
                  <a:rPr lang="fr-FR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16h30 à 17h30</a:t>
                </a:r>
                <a:endParaRPr lang="fr-FR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 </a:t>
                </a:r>
                <a:r>
                  <a:rPr lang="fr-FR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17h30 à 18h30 </a:t>
                </a:r>
                <a:endParaRPr lang="fr-FR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 18h30 à 19h30</a:t>
                </a:r>
                <a:endParaRPr lang="fr-FR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fr-FR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b="1" u="sng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1H00 </a:t>
                </a:r>
                <a:r>
                  <a:rPr lang="fr-FR" b="1" u="sng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avec 1 pilote</a:t>
                </a:r>
                <a:endParaRPr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fr-FR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     		</a:t>
                </a:r>
                <a:endParaRPr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8" name="Google Shape;178;p15"/>
            <p:cNvSpPr/>
            <p:nvPr/>
          </p:nvSpPr>
          <p:spPr>
            <a:xfrm>
              <a:off x="1425214" y="3899219"/>
              <a:ext cx="3765600" cy="428400"/>
            </a:xfrm>
            <a:prstGeom prst="ellipse">
              <a:avLst/>
            </a:prstGeom>
            <a:solidFill>
              <a:srgbClr val="D8D8D8"/>
            </a:solidFill>
            <a:ln>
              <a:noFill/>
            </a:ln>
            <a:effectLst>
              <a:outerShdw blurRad="40000" dist="23000" dir="5400000" rotWithShape="0">
                <a:schemeClr val="lt1">
                  <a:alpha val="349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15"/>
            <p:cNvSpPr/>
            <p:nvPr/>
          </p:nvSpPr>
          <p:spPr>
            <a:xfrm>
              <a:off x="1902066" y="3898023"/>
              <a:ext cx="2756990" cy="7251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100" b="1" dirty="0" smtClean="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Cours particuliers Ouvert </a:t>
              </a:r>
              <a:r>
                <a:rPr lang="fr-FR" sz="1100" b="1" dirty="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à tous</a:t>
              </a:r>
              <a:endParaRPr sz="1100" b="1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" name="Google Shape;172;p15"/>
          <p:cNvGrpSpPr/>
          <p:nvPr/>
        </p:nvGrpSpPr>
        <p:grpSpPr>
          <a:xfrm>
            <a:off x="1278582" y="4878581"/>
            <a:ext cx="4471254" cy="2163487"/>
            <a:chOff x="657112" y="3644318"/>
            <a:chExt cx="5088488" cy="2989325"/>
          </a:xfrm>
        </p:grpSpPr>
        <p:sp>
          <p:nvSpPr>
            <p:cNvPr id="19" name="Google Shape;173;p15"/>
            <p:cNvSpPr/>
            <p:nvPr/>
          </p:nvSpPr>
          <p:spPr>
            <a:xfrm>
              <a:off x="5118000" y="3719929"/>
              <a:ext cx="627600" cy="435900"/>
            </a:xfrm>
            <a:prstGeom prst="wedgeEllipseCallout">
              <a:avLst>
                <a:gd name="adj1" fmla="val -20833"/>
                <a:gd name="adj2" fmla="val 62500"/>
              </a:avLst>
            </a:prstGeom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174;p15"/>
            <p:cNvSpPr/>
            <p:nvPr/>
          </p:nvSpPr>
          <p:spPr>
            <a:xfrm>
              <a:off x="5117992" y="3644318"/>
              <a:ext cx="627600" cy="58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 b="1" dirty="0" smtClean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10€</a:t>
              </a:r>
              <a:endParaRPr sz="1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1" name="Google Shape;175;p15"/>
            <p:cNvGrpSpPr/>
            <p:nvPr/>
          </p:nvGrpSpPr>
          <p:grpSpPr>
            <a:xfrm>
              <a:off x="657112" y="4330268"/>
              <a:ext cx="5035720" cy="2303375"/>
              <a:chOff x="1269967" y="2374905"/>
              <a:chExt cx="4394937" cy="2739504"/>
            </a:xfrm>
          </p:grpSpPr>
          <p:sp>
            <p:nvSpPr>
              <p:cNvPr id="24" name="Google Shape;176;p15"/>
              <p:cNvSpPr/>
              <p:nvPr/>
            </p:nvSpPr>
            <p:spPr>
              <a:xfrm>
                <a:off x="1269967" y="2374905"/>
                <a:ext cx="4179891" cy="2739504"/>
              </a:xfrm>
              <a:prstGeom prst="flowChartInputOutput">
                <a:avLst/>
              </a:prstGeom>
              <a:gradFill>
                <a:gsLst>
                  <a:gs pos="0">
                    <a:srgbClr val="D13F3B"/>
                  </a:gs>
                  <a:gs pos="100000">
                    <a:srgbClr val="FF9995"/>
                  </a:gs>
                </a:gsLst>
                <a:lin ang="16200038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49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" name="Google Shape;177;p15"/>
              <p:cNvSpPr txBox="1"/>
              <p:nvPr/>
            </p:nvSpPr>
            <p:spPr>
              <a:xfrm>
                <a:off x="1485004" y="2374905"/>
                <a:ext cx="4179900" cy="22425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b="1" u="sng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Mardi 27 et Vendredi  30 Octobre 2020</a:t>
                </a:r>
                <a:endParaRPr b="1" u="sng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Créneaux disponibles  :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 </a:t>
                </a:r>
                <a:r>
                  <a:rPr lang="fr-FR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18h à 19h</a:t>
                </a:r>
                <a:endParaRPr lang="fr-FR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 19h à 20h</a:t>
                </a:r>
                <a:endParaRPr lang="fr-FR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fr-FR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fr-FR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b="1" u="sng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1H00 </a:t>
                </a:r>
                <a:r>
                  <a:rPr lang="fr-FR" b="1" u="sng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avec 1 pilote</a:t>
                </a:r>
                <a:endParaRPr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fr-FR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     		</a:t>
                </a:r>
                <a:endParaRPr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2" name="Google Shape;178;p15"/>
            <p:cNvSpPr/>
            <p:nvPr/>
          </p:nvSpPr>
          <p:spPr>
            <a:xfrm>
              <a:off x="1425214" y="3899219"/>
              <a:ext cx="3765600" cy="428400"/>
            </a:xfrm>
            <a:prstGeom prst="ellipse">
              <a:avLst/>
            </a:prstGeom>
            <a:solidFill>
              <a:srgbClr val="D8D8D8"/>
            </a:solidFill>
            <a:ln>
              <a:noFill/>
            </a:ln>
            <a:effectLst>
              <a:outerShdw blurRad="40000" dist="23000" dir="5400000" rotWithShape="0">
                <a:schemeClr val="lt1">
                  <a:alpha val="349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179;p15"/>
            <p:cNvSpPr/>
            <p:nvPr/>
          </p:nvSpPr>
          <p:spPr>
            <a:xfrm>
              <a:off x="1902066" y="3898023"/>
              <a:ext cx="2756990" cy="7251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100" b="1" dirty="0" smtClean="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Cours particuliers Ouvert </a:t>
              </a:r>
              <a:r>
                <a:rPr lang="fr-FR" sz="1100" b="1" dirty="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à tous</a:t>
              </a:r>
              <a:endParaRPr sz="1100" b="1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507</Words>
  <Application>Microsoft Office PowerPoint</Application>
  <PresentationFormat>Affichage à l'écran (4:3)</PresentationFormat>
  <Paragraphs>103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damien grouazel</dc:creator>
  <cp:lastModifiedBy>PC</cp:lastModifiedBy>
  <cp:revision>12</cp:revision>
  <dcterms:modified xsi:type="dcterms:W3CDTF">2020-10-08T21:41:34Z</dcterms:modified>
</cp:coreProperties>
</file>